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26" d="100"/>
          <a:sy n="126" d="100"/>
        </p:scale>
        <p:origin x="6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9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4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74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0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76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62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14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7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6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9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094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59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51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85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7A57BB8-6CFC-A74B-9C12-F507AED49B6B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4DBF4C6-091C-344A-92A3-75BE665EE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5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E6C896-E261-99F9-BD2C-04E858581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4"/>
            <a:ext cx="8825658" cy="77272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доклада</a:t>
            </a:r>
          </a:p>
        </p:txBody>
      </p:sp>
      <p:sp>
        <p:nvSpPr>
          <p:cNvPr id="5" name="Подзаголовок 7">
            <a:extLst>
              <a:ext uri="{FF2B5EF4-FFF2-40B4-BE49-F238E27FC236}">
                <a16:creationId xmlns="" xmlns:a16="http://schemas.microsoft.com/office/drawing/2014/main" id="{BE628CD2-5CB9-4194-A9A5-663CAECAF813}"/>
              </a:ext>
            </a:extLst>
          </p:cNvPr>
          <p:cNvSpPr txBox="1">
            <a:spLocks/>
          </p:cNvSpPr>
          <p:nvPr/>
        </p:nvSpPr>
        <p:spPr bwMode="gray">
          <a:xfrm>
            <a:off x="1343901" y="3551247"/>
            <a:ext cx="4938848" cy="512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7">
            <a:extLst>
              <a:ext uri="{FF2B5EF4-FFF2-40B4-BE49-F238E27FC236}">
                <a16:creationId xmlns="" xmlns:a16="http://schemas.microsoft.com/office/drawing/2014/main" id="{D34A6C55-C694-4557-80DA-14A99F8920D8}"/>
              </a:ext>
            </a:extLst>
          </p:cNvPr>
          <p:cNvSpPr txBox="1">
            <a:spLocks/>
          </p:cNvSpPr>
          <p:nvPr/>
        </p:nvSpPr>
        <p:spPr>
          <a:xfrm>
            <a:off x="5997288" y="2667858"/>
            <a:ext cx="8109858" cy="2510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4800" b="1" i="0" dirty="0">
              <a:solidFill>
                <a:srgbClr val="87C0E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65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7">
            <a:extLst>
              <a:ext uri="{FF2B5EF4-FFF2-40B4-BE49-F238E27FC236}">
                <a16:creationId xmlns="" xmlns:a16="http://schemas.microsoft.com/office/drawing/2014/main" id="{432A0444-A050-4570-BCE5-9C9DFF1D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453857"/>
            <a:ext cx="3139525" cy="399933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7">
            <a:extLst>
              <a:ext uri="{FF2B5EF4-FFF2-40B4-BE49-F238E27FC236}">
                <a16:creationId xmlns="" xmlns:a16="http://schemas.microsoft.com/office/drawing/2014/main" id="{86326B18-B32C-4347-B178-FF9508B31981}"/>
              </a:ext>
            </a:extLst>
          </p:cNvPr>
          <p:cNvSpPr txBox="1">
            <a:spLocks/>
          </p:cNvSpPr>
          <p:nvPr/>
        </p:nvSpPr>
        <p:spPr>
          <a:xfrm>
            <a:off x="690238" y="2900475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3438C1C9-79E2-4C6F-AF2C-2809F54DFDDC}"/>
              </a:ext>
            </a:extLst>
          </p:cNvPr>
          <p:cNvSpPr txBox="1">
            <a:spLocks/>
          </p:cNvSpPr>
          <p:nvPr/>
        </p:nvSpPr>
        <p:spPr>
          <a:xfrm>
            <a:off x="690238" y="1811103"/>
            <a:ext cx="3777343" cy="596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60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9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9162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7">
            <a:extLst>
              <a:ext uri="{FF2B5EF4-FFF2-40B4-BE49-F238E27FC236}">
                <a16:creationId xmlns="" xmlns:a16="http://schemas.microsoft.com/office/drawing/2014/main" id="{432A0444-A050-4570-BCE5-9C9DFF1D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453857"/>
            <a:ext cx="3139525" cy="399933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7">
            <a:extLst>
              <a:ext uri="{FF2B5EF4-FFF2-40B4-BE49-F238E27FC236}">
                <a16:creationId xmlns="" xmlns:a16="http://schemas.microsoft.com/office/drawing/2014/main" id="{86326B18-B32C-4347-B178-FF9508B31981}"/>
              </a:ext>
            </a:extLst>
          </p:cNvPr>
          <p:cNvSpPr txBox="1">
            <a:spLocks/>
          </p:cNvSpPr>
          <p:nvPr/>
        </p:nvSpPr>
        <p:spPr>
          <a:xfrm>
            <a:off x="690238" y="2900475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3438C1C9-79E2-4C6F-AF2C-2809F54DFDDC}"/>
              </a:ext>
            </a:extLst>
          </p:cNvPr>
          <p:cNvSpPr txBox="1">
            <a:spLocks/>
          </p:cNvSpPr>
          <p:nvPr/>
        </p:nvSpPr>
        <p:spPr>
          <a:xfrm>
            <a:off x="690238" y="1811103"/>
            <a:ext cx="3777343" cy="596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60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93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74141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7">
            <a:extLst>
              <a:ext uri="{FF2B5EF4-FFF2-40B4-BE49-F238E27FC236}">
                <a16:creationId xmlns="" xmlns:a16="http://schemas.microsoft.com/office/drawing/2014/main" id="{432A0444-A050-4570-BCE5-9C9DFF1D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453857"/>
            <a:ext cx="3139525" cy="3999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6" name="Подзаголовок 7">
            <a:extLst>
              <a:ext uri="{FF2B5EF4-FFF2-40B4-BE49-F238E27FC236}">
                <a16:creationId xmlns="" xmlns:a16="http://schemas.microsoft.com/office/drawing/2014/main" id="{86326B18-B32C-4347-B178-FF9508B31981}"/>
              </a:ext>
            </a:extLst>
          </p:cNvPr>
          <p:cNvSpPr txBox="1">
            <a:spLocks/>
          </p:cNvSpPr>
          <p:nvPr/>
        </p:nvSpPr>
        <p:spPr>
          <a:xfrm>
            <a:off x="690238" y="2900475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3438C1C9-79E2-4C6F-AF2C-2809F54DFDDC}"/>
              </a:ext>
            </a:extLst>
          </p:cNvPr>
          <p:cNvSpPr txBox="1">
            <a:spLocks/>
          </p:cNvSpPr>
          <p:nvPr/>
        </p:nvSpPr>
        <p:spPr>
          <a:xfrm>
            <a:off x="690238" y="1811103"/>
            <a:ext cx="3777343" cy="596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60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8B0827-9CFE-DF20-06BB-4974208A3F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одзаголовок 7">
            <a:extLst>
              <a:ext uri="{FF2B5EF4-FFF2-40B4-BE49-F238E27FC236}">
                <a16:creationId xmlns="" xmlns:a16="http://schemas.microsoft.com/office/drawing/2014/main" id="{432A0444-A050-4570-BCE5-9C9DFF1D2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238" y="2453857"/>
            <a:ext cx="3139525" cy="3999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слайда</a:t>
            </a:r>
          </a:p>
        </p:txBody>
      </p:sp>
      <p:sp>
        <p:nvSpPr>
          <p:cNvPr id="6" name="Подзаголовок 7">
            <a:extLst>
              <a:ext uri="{FF2B5EF4-FFF2-40B4-BE49-F238E27FC236}">
                <a16:creationId xmlns="" xmlns:a16="http://schemas.microsoft.com/office/drawing/2014/main" id="{86326B18-B32C-4347-B178-FF9508B31981}"/>
              </a:ext>
            </a:extLst>
          </p:cNvPr>
          <p:cNvSpPr txBox="1">
            <a:spLocks/>
          </p:cNvSpPr>
          <p:nvPr/>
        </p:nvSpPr>
        <p:spPr>
          <a:xfrm>
            <a:off x="690238" y="2900475"/>
            <a:ext cx="3595517" cy="1192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3438C1C9-79E2-4C6F-AF2C-2809F54DFDDC}"/>
              </a:ext>
            </a:extLst>
          </p:cNvPr>
          <p:cNvSpPr txBox="1">
            <a:spLocks/>
          </p:cNvSpPr>
          <p:nvPr/>
        </p:nvSpPr>
        <p:spPr>
          <a:xfrm>
            <a:off x="690238" y="1811103"/>
            <a:ext cx="3777343" cy="596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600" i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25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72</TotalTime>
  <Words>12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Ион (конференц-зал)</vt:lpstr>
      <vt:lpstr>Тема доклада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Анастасия Князева</cp:lastModifiedBy>
  <cp:revision>10</cp:revision>
  <dcterms:created xsi:type="dcterms:W3CDTF">2023-11-24T08:27:31Z</dcterms:created>
  <dcterms:modified xsi:type="dcterms:W3CDTF">2026-03-31T11:50:14Z</dcterms:modified>
</cp:coreProperties>
</file>