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4928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0DA314D-2B19-EC73-7AA9-6CA5CA41E5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B3F8B5-07AC-0F05-EC69-733511926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39F1A-2171-44AD-BD56-D2A4E0133DD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17D800-DB48-F262-DA43-07126C6CF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AACA6C-D439-9CCD-7F52-C9896B5353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B67C-C7B9-40F0-821D-D7680D2B9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60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A1694-B853-4751-9F44-6510E251C85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6E1A9-9AD2-49E5-8298-1A08EA432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2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EDAB9-F872-A8DB-B9E2-10ED1F40A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38C2E7-C990-5052-9F88-FADDA51A6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F0B0B8-240B-A942-F05C-87C215E1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003C6E-9812-CDCA-2D53-377EAD26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31B49-47A9-40B7-FDED-6910C09A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8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173E8-B155-17D3-83E3-2C3000DB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DFE0EC-9042-C522-5715-A8147EE56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9201C-286B-AE3C-6359-45C45058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D800E1-02EB-0058-BFF4-3E3B8847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91B26C-E239-2B95-9366-636EE872F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54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017630-E552-3471-8A07-B15B873B0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AB816B-26F2-0D5A-A2FC-646C67BEB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30B4CE-9C68-6F77-F260-832B2501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1AFFB-BB6B-3D3C-586A-9FD0CCB4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F24431-9CFF-BB6D-156E-98044299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1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B65A6-E107-26C8-6FC5-BD62D2FD5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7BF72A-84B3-CFAD-675A-53810E978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209B5E-C419-8E51-1D63-380F6DB7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8AD002-BF03-67C3-8019-7056D8CB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1D2F28-3EBA-1F43-91E9-39F8754F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634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89399-6C3C-4CCE-9D4F-2A2BE71F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61B17B-7843-6A06-AF7B-BFD69E507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5EE05-B1F6-BE48-5606-89A550C2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FD313E-CD38-39D4-7A33-40384BA9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DAE0A0-B056-847B-EE03-7CAFB254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08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AF386-6EAA-D891-E60A-22ED58CC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6F2AB8-24A6-BABE-3928-6DA2B2498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300C31-B9DB-6458-E1CF-6B72DBA8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8104D9-8299-EC62-B2E3-DA247431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D34AA5-EB20-2687-D6F9-1E024417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578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BFA14-BC40-9CF3-0B2D-4A84FFC8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9A8FA-2DED-1B3B-81AC-67C806167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C0613A-09DB-B1B2-1B45-DB349470B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F308AA-45EF-CEE7-18A2-76200D9F6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5F653D-44F8-CC79-1E54-D099A77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38B0B2-AE05-4FB2-6D6C-31C04C33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01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89C2C-52EA-C046-C4FC-CD8ECFCB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FFD4F9-FEA4-0D38-174C-01F7649DE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CB91A1-D168-F59A-1F06-177BFB6DB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B7C210-A2E9-40D8-4E86-A18EFC933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465E58-3719-A7CA-8BE3-71BAA4CB9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E81947-4C12-0D9B-2432-DEB051EF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7D1BFF-1E2B-1664-1647-C432648C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19BD7EB-F7CB-254D-6135-23D3601C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62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DE36F-CF13-E3D5-BBCC-DB3F93FE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29FD10-E944-0E70-454C-2FBA7005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A996C4-5514-3D36-B4DA-4D2A91FC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D0FFBB-999D-7A5B-C09B-CD213704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691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816B49-4EB0-EA3C-395C-D60AE0E5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934370-3EE4-83E2-4F69-FD082A25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31F1E-BA5D-4A79-0FD5-0C7E7829A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51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FD721-7507-3E26-4842-878E8E0E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BB18B1-6AA8-5DA2-F54B-A0C8C9FA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87905F-4BA9-F08F-7FCD-56E04A259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5A3CB-659E-1EAC-91E8-490A9F88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235890-09C0-49F9-1810-40F8CB31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905C35-6413-5C2E-B569-E2684D9F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85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C9007-C047-F493-60FA-C2CA57EA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BF4601-2223-0766-5244-8D5D80C43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B730E6-F6E9-98C1-3EB7-47A71EFBD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A81C2-502D-F74B-9782-F4A39FA2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A1E6AD-5298-64B2-8AA5-BA1E54C6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7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FE089-8608-C7A1-39B5-389FAA14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865E72-73C5-38C8-1BC7-B715C8D44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62B927-5F95-B31A-6F55-CBE5477A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86935F-65C9-E4FE-6D02-1F1DD99A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7448A2-96FE-8921-BD2A-8E349191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001FBA-D580-F6F5-874D-75445D22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87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9FB19-2FA7-5829-828D-33F65415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2EDDD1-E862-7878-4ED8-AD94957F0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0CB342-468F-8EC9-026A-1E78EACA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4CB873-CEB3-02BD-4FF4-C9F751B76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4A9FD5-C5BE-3247-D6BD-F5E2D3A9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344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E2821-5F9B-0A8F-050C-5933DD95E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D0376B-C929-D3E3-845D-22C983AFA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0F093D-8120-B5FE-A073-DBC7EF6A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FE3846-28CF-1883-27E1-96BA5FD98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A5C1A-E6F6-FB77-D3D5-6FF1D44F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58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7C254-CD7F-8299-31BE-E8AD0336C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64A1B4-AA0A-4D3C-9A33-CC8EC5DA2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494497-BE73-E1F9-1EB9-6277C28C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6DC5C9-EDBA-25E2-2E48-1373044D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D3B45A-F4E1-C7D7-B986-B733A3BEF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48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69D4D-6203-02CC-F519-16872D88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8D1DA-264E-CCD9-8D5C-59B21553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572F12-37AA-A96A-84CB-7E29EACC5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458EB9-FC05-ECA4-91E4-5F756E16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21F85C-F02B-717E-632D-E5078ADA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784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65B3A-08C0-09D8-CB6C-E376037F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92A246-BE31-8E78-6FD8-DF2AB4DD3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E89EE2-5400-AEE9-140F-9408D013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700AC4-D324-78C1-1990-1846EEC1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B3C256-1AD8-7EBB-ADCB-36AAAFE9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70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33B96-9ADF-0953-5806-A83A63B5E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86576-F261-57D7-8DC3-ECA48C7AD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B4C796-70BA-6D6E-C498-A316409A0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65899-5B72-B1F9-394D-F510DDF3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D92481-CCE7-8D79-B230-426582C7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7108F1-147A-0B7B-F198-2CEBF172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5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BAD7D-CECB-6679-CD2C-C22BF34C7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F158F0-ECC2-4D0A-7557-46493BBD2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A34974-8271-43CC-8C99-6B2854AD7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CAA698-9A38-C079-22BE-DCAB3587A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42EFEE-EAC1-903D-7985-F6822BB6E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6D1501-BE58-A708-9305-F0B5F105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EF2681-0AC0-0B05-3D91-B322D205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FABA70-0E5A-2596-A967-559CB8B3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59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B739A-F283-5B93-D612-A65F131B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68913D-0BDE-5543-7C8A-E11A319C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48DA39-E805-D729-0923-629D170F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FB5536-5ADB-0F90-55B9-45F90D68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519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D4AA13E-DAA2-0A6F-635C-C425152F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A6AA3E-5217-47A9-6579-5D573211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3DC390-14B2-3864-E37A-69C3CD69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6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14DA3-AC20-2E98-6329-4924BA19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17B635-0CC0-9481-EFC1-B59C74047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D9ACAA-DDCC-BA11-BC7C-E52BEC48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6DCEE0-D808-3555-1470-EEA72CC9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FFD30A-D718-28A9-8B6E-A0DD5346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17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BAE5E-E72A-C762-7FC5-4DCB3072B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F81DCB-FDE6-1208-7309-63E7B7D3F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0DCDCF-5F4D-D891-88BD-FDCC3C4F6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56E777-1765-AFBD-C3E1-2CEED706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4DE77E-19DD-F752-CD4D-7359858F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AFA76E-A87E-BF3E-4A16-9E0D9160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96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491D8-25AF-C7EE-D3F3-5F5E1CEF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274299-2A38-B59B-6019-025E69966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8A5A7E-B90B-E109-7565-E2C468088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39CF0-5BB7-641B-C335-E4B1B2F2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6E215C-75CC-78BA-2969-89DB4702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0798F8-C159-96DA-B41F-57B9ECE7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70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46BEC-5C56-70A4-7F11-F0C397D5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110577-C3F6-8220-C4DA-4756527D4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77CA9A-89AE-F97F-E71A-27E4BC1C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CBF903-8C81-B2AD-16C7-36CE16C9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AB1C8D-3E7B-B3EF-70CA-958007CA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799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38E7DB-A33D-D507-E31D-29621CE1E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95AA22-F3B8-DE19-DCC4-1790648A7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37606F-D5AD-1DD2-FDEA-DE1465F65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E00F4E-D448-2455-18AF-06155EE2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D0B133-928E-CDD2-E68A-9E70BA8D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167BE-9748-4B17-DC45-C99749AA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8696DA-5741-CEAE-8468-DCBFAEF3E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BD9654-E112-EC22-AE31-9DD6B459B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0C48AA-4BA1-0DD1-AD50-9E1B7B5C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C4950D-19CA-092D-AA5D-1A987A0A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39812A-32F2-10E4-FC32-90E20C57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7BC8A-9516-CC9D-4743-015F111D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76BFB0-0E57-216A-593F-A1FFF94CB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6BF8D-2047-3DEB-877F-69719A098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6D2E0D-8E7B-EECD-4911-F29C06AC4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179F90-A9C7-877F-D64B-CB1F54E03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BFCB33-5F73-C4FE-8FC8-CF4C5EA0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2A3811-EB73-B92D-27D2-C40AA3BD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A74C735-523E-4EFD-8E93-34C5FDCCB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0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C6ECD-F7D2-CA5F-E1D8-D0F698D5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49902A-22A0-CB00-E5DD-9EE6A1AF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AA8890-C832-5B6B-4C0A-A9DB156B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3F604D-551D-9680-C9F2-5B96F653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4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A2C548-8A8B-5771-48E4-62C79172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7A1907-C43F-AEF3-3E32-E3164327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120A89-702B-A076-03F0-4DEB406F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476B7-B54B-6091-3FBD-124D4C67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C1F02C-16F2-D77A-B286-4107EF5FA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488E5A-6AE7-9174-297E-FC30FAE4F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8CF0A4-9407-CD29-2F1F-2887904D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3B1D67-7EF3-2562-9BF5-51EC0B8D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3A58B7-E54A-BF98-75C4-DE185277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70506-B884-517B-07EE-E790EA69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69947E-91FC-D812-D47A-6798A801A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B8F43E-22BC-4720-57EB-32D2365C0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23D6DF-1389-773C-9F6F-66AE1B8D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D0BFEB-05AD-9FF4-EA8E-47C38E59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F42D2-2AC4-3BDB-47B5-5A5F1BF2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7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8FD6D-D2E0-8597-D1D9-4F3A7DE6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ADCEA9-1838-9502-596D-AAF561420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B9171-D372-CD37-A206-9D6D6F1EF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61A2-5CFE-4212-A4F4-0EFDAC19CE83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51C500-EEE1-E333-7744-312B9139E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B281C2-856C-A407-5992-847661892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D896-D41B-4AFE-8727-57AC7C67F6B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1699862-601E-012F-A08B-578CFAB7EDF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223E0-1A16-036F-831F-6F5B5F15A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1BC317-D0C4-B0F0-27BC-2C11B54B9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339B1D-86DB-79E4-3BCA-A4E948314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8444-533D-410B-ABFD-0C876EF4120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C9B755-B576-29A8-163E-F19D522F0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D291CA-8D19-A00E-E8CB-0D114E84D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4BE5-119D-449D-9BD2-96F1983B2585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742EBF-2480-BC5E-6096-0821FC5782D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2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34491-4F60-D548-2905-158C0362C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27BD7F-B2E4-D567-FC9C-87C51E6FB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E261F7-16D0-A00A-2EC0-277A8B592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3773B-E764-4B06-AE9E-D26F391FE33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065EB0-748A-0DDA-70A7-A3D1C93C2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BF75FE-6A60-A3DB-6207-76C4DBAE6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B2D9-3CC6-4FCE-B1FA-5F77FF58A61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408F04D-94E9-530F-F055-749413288D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7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EE484-872C-AF33-61B3-DF76A67DC5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F3544D-123B-6594-DE47-3B9811001F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67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22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792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1_Специальное оформление</vt:lpstr>
      <vt:lpstr>Специальное оформление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МДМ</dc:creator>
  <cp:lastModifiedBy>МДМ</cp:lastModifiedBy>
  <cp:revision>1</cp:revision>
  <dcterms:created xsi:type="dcterms:W3CDTF">2023-10-12T10:04:30Z</dcterms:created>
  <dcterms:modified xsi:type="dcterms:W3CDTF">2023-10-12T10:08:25Z</dcterms:modified>
</cp:coreProperties>
</file>